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8" r:id="rId3"/>
    <p:sldId id="257" r:id="rId4"/>
    <p:sldId id="274" r:id="rId5"/>
    <p:sldId id="277" r:id="rId6"/>
    <p:sldId id="276" r:id="rId7"/>
    <p:sldId id="278" r:id="rId8"/>
    <p:sldId id="279" r:id="rId9"/>
    <p:sldId id="280" r:id="rId10"/>
    <p:sldId id="273" r:id="rId11"/>
  </p:sldIdLst>
  <p:sldSz cx="12192000" cy="6858000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 Pierre Richa" initials="JPR" lastIdx="1" clrIdx="0">
    <p:extLst>
      <p:ext uri="{19B8F6BF-5375-455C-9EA6-DF929625EA0E}">
        <p15:presenceInfo xmlns:p15="http://schemas.microsoft.com/office/powerpoint/2012/main" userId="S::richa.1779952@studenti.uniroma1.it::389488a7-42e4-4de0-9ab3-edb2fd3183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/>
    <p:restoredTop sz="94710"/>
  </p:normalViewPr>
  <p:slideViewPr>
    <p:cSldViewPr snapToGrid="0">
      <p:cViewPr varScale="1">
        <p:scale>
          <a:sx n="146" d="100"/>
          <a:sy n="146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 Pierre Richa" userId="389488a7-42e4-4de0-9ab3-edb2fd318310" providerId="ADAL" clId="{1FB4827D-404D-8144-86A4-4A586828C5B1}"/>
    <pc:docChg chg="undo custSel addSld delSld modSld sldOrd">
      <pc:chgData name="Jean Pierre Richa" userId="389488a7-42e4-4de0-9ab3-edb2fd318310" providerId="ADAL" clId="{1FB4827D-404D-8144-86A4-4A586828C5B1}" dt="2019-05-31T12:51:33.812" v="4728" actId="114"/>
      <pc:docMkLst>
        <pc:docMk/>
      </pc:docMkLst>
      <pc:sldChg chg="modSp addCm modCm">
        <pc:chgData name="Jean Pierre Richa" userId="389488a7-42e4-4de0-9ab3-edb2fd318310" providerId="ADAL" clId="{1FB4827D-404D-8144-86A4-4A586828C5B1}" dt="2019-05-24T06:33:51.807" v="4419" actId="20577"/>
        <pc:sldMkLst>
          <pc:docMk/>
          <pc:sldMk cId="3531565751" sldId="256"/>
        </pc:sldMkLst>
        <pc:spChg chg="mod">
          <ac:chgData name="Jean Pierre Richa" userId="389488a7-42e4-4de0-9ab3-edb2fd318310" providerId="ADAL" clId="{1FB4827D-404D-8144-86A4-4A586828C5B1}" dt="2019-05-24T06:33:51.807" v="4419" actId="20577"/>
          <ac:spMkLst>
            <pc:docMk/>
            <pc:sldMk cId="3531565751" sldId="256"/>
            <ac:spMk id="3" creationId="{15A298D7-2326-8943-9487-F1D6A9356A39}"/>
          </ac:spMkLst>
        </pc:spChg>
      </pc:sldChg>
      <pc:sldChg chg="modSp">
        <pc:chgData name="Jean Pierre Richa" userId="389488a7-42e4-4de0-9ab3-edb2fd318310" providerId="ADAL" clId="{1FB4827D-404D-8144-86A4-4A586828C5B1}" dt="2019-05-24T06:34:19.558" v="4421" actId="20577"/>
        <pc:sldMkLst>
          <pc:docMk/>
          <pc:sldMk cId="3155555335" sldId="257"/>
        </pc:sldMkLst>
        <pc:spChg chg="mod">
          <ac:chgData name="Jean Pierre Richa" userId="389488a7-42e4-4de0-9ab3-edb2fd318310" providerId="ADAL" clId="{1FB4827D-404D-8144-86A4-4A586828C5B1}" dt="2019-05-23T23:07:25.740" v="4082" actId="20577"/>
          <ac:spMkLst>
            <pc:docMk/>
            <pc:sldMk cId="3155555335" sldId="257"/>
            <ac:spMk id="2" creationId="{632F8804-C4C2-DF4A-8851-441ADFC3DF27}"/>
          </ac:spMkLst>
        </pc:spChg>
        <pc:spChg chg="mod">
          <ac:chgData name="Jean Pierre Richa" userId="389488a7-42e4-4de0-9ab3-edb2fd318310" providerId="ADAL" clId="{1FB4827D-404D-8144-86A4-4A586828C5B1}" dt="2019-05-24T06:34:19.558" v="4421" actId="20577"/>
          <ac:spMkLst>
            <pc:docMk/>
            <pc:sldMk cId="3155555335" sldId="257"/>
            <ac:spMk id="3" creationId="{C5A46B9C-EA3A-B74C-91B3-FBC725FA6383}"/>
          </ac:spMkLst>
        </pc:spChg>
      </pc:sldChg>
      <pc:sldChg chg="modSp">
        <pc:chgData name="Jean Pierre Richa" userId="389488a7-42e4-4de0-9ab3-edb2fd318310" providerId="ADAL" clId="{1FB4827D-404D-8144-86A4-4A586828C5B1}" dt="2019-05-23T23:07:08.598" v="4062"/>
        <pc:sldMkLst>
          <pc:docMk/>
          <pc:sldMk cId="3759850656" sldId="258"/>
        </pc:sldMkLst>
        <pc:spChg chg="mod">
          <ac:chgData name="Jean Pierre Richa" userId="389488a7-42e4-4de0-9ab3-edb2fd318310" providerId="ADAL" clId="{1FB4827D-404D-8144-86A4-4A586828C5B1}" dt="2019-05-19T16:11:20.843" v="1936" actId="20577"/>
          <ac:spMkLst>
            <pc:docMk/>
            <pc:sldMk cId="3759850656" sldId="258"/>
            <ac:spMk id="2" creationId="{FEC05128-698F-6140-9B34-3CC2D1FB33AE}"/>
          </ac:spMkLst>
        </pc:spChg>
        <pc:spChg chg="mod">
          <ac:chgData name="Jean Pierre Richa" userId="389488a7-42e4-4de0-9ab3-edb2fd318310" providerId="ADAL" clId="{1FB4827D-404D-8144-86A4-4A586828C5B1}" dt="2019-05-23T23:07:08.598" v="4062"/>
          <ac:spMkLst>
            <pc:docMk/>
            <pc:sldMk cId="3759850656" sldId="258"/>
            <ac:spMk id="3" creationId="{89775083-19EC-2B4C-9805-C34F9B558562}"/>
          </ac:spMkLst>
        </pc:spChg>
      </pc:sldChg>
      <pc:sldChg chg="modSp">
        <pc:chgData name="Jean Pierre Richa" userId="389488a7-42e4-4de0-9ab3-edb2fd318310" providerId="ADAL" clId="{1FB4827D-404D-8144-86A4-4A586828C5B1}" dt="2019-05-23T23:09:14.673" v="4095" actId="20577"/>
        <pc:sldMkLst>
          <pc:docMk/>
          <pc:sldMk cId="4056688603" sldId="259"/>
        </pc:sldMkLst>
        <pc:spChg chg="mod">
          <ac:chgData name="Jean Pierre Richa" userId="389488a7-42e4-4de0-9ab3-edb2fd318310" providerId="ADAL" clId="{1FB4827D-404D-8144-86A4-4A586828C5B1}" dt="2019-05-23T23:09:14.673" v="4095" actId="20577"/>
          <ac:spMkLst>
            <pc:docMk/>
            <pc:sldMk cId="4056688603" sldId="259"/>
            <ac:spMk id="3" creationId="{D485C364-D49B-1E49-B9F4-C858BB2C5202}"/>
          </ac:spMkLst>
        </pc:spChg>
      </pc:sldChg>
      <pc:sldChg chg="modSp add ord">
        <pc:chgData name="Jean Pierre Richa" userId="389488a7-42e4-4de0-9ab3-edb2fd318310" providerId="ADAL" clId="{1FB4827D-404D-8144-86A4-4A586828C5B1}" dt="2019-05-19T22:16:28.496" v="3222" actId="20577"/>
        <pc:sldMkLst>
          <pc:docMk/>
          <pc:sldMk cId="4161495235" sldId="260"/>
        </pc:sldMkLst>
        <pc:spChg chg="mod">
          <ac:chgData name="Jean Pierre Richa" userId="389488a7-42e4-4de0-9ab3-edb2fd318310" providerId="ADAL" clId="{1FB4827D-404D-8144-86A4-4A586828C5B1}" dt="2019-05-19T15:41:21.104" v="1113" actId="20577"/>
          <ac:spMkLst>
            <pc:docMk/>
            <pc:sldMk cId="4161495235" sldId="260"/>
            <ac:spMk id="2" creationId="{92052252-D320-5842-9F75-7F0D2AB8F734}"/>
          </ac:spMkLst>
        </pc:spChg>
        <pc:spChg chg="mod">
          <ac:chgData name="Jean Pierre Richa" userId="389488a7-42e4-4de0-9ab3-edb2fd318310" providerId="ADAL" clId="{1FB4827D-404D-8144-86A4-4A586828C5B1}" dt="2019-05-19T22:16:28.496" v="3222" actId="20577"/>
          <ac:spMkLst>
            <pc:docMk/>
            <pc:sldMk cId="4161495235" sldId="260"/>
            <ac:spMk id="3" creationId="{3AED1947-C5F1-C946-8C84-5E77CA243B21}"/>
          </ac:spMkLst>
        </pc:spChg>
      </pc:sldChg>
      <pc:sldChg chg="modSp">
        <pc:chgData name="Jean Pierre Richa" userId="389488a7-42e4-4de0-9ab3-edb2fd318310" providerId="ADAL" clId="{1FB4827D-404D-8144-86A4-4A586828C5B1}" dt="2019-05-19T15:40:35.067" v="1093" actId="1076"/>
        <pc:sldMkLst>
          <pc:docMk/>
          <pc:sldMk cId="712594633" sldId="261"/>
        </pc:sldMkLst>
        <pc:picChg chg="mod">
          <ac:chgData name="Jean Pierre Richa" userId="389488a7-42e4-4de0-9ab3-edb2fd318310" providerId="ADAL" clId="{1FB4827D-404D-8144-86A4-4A586828C5B1}" dt="2019-05-19T15:40:35.067" v="1093" actId="1076"/>
          <ac:picMkLst>
            <pc:docMk/>
            <pc:sldMk cId="712594633" sldId="261"/>
            <ac:picMk id="5" creationId="{A611C65E-CDC6-2D4C-A04D-BD78232C5567}"/>
          </ac:picMkLst>
        </pc:picChg>
      </pc:sldChg>
      <pc:sldChg chg="modSp add">
        <pc:chgData name="Jean Pierre Richa" userId="389488a7-42e4-4de0-9ab3-edb2fd318310" providerId="ADAL" clId="{1FB4827D-404D-8144-86A4-4A586828C5B1}" dt="2019-05-19T22:16:37.768" v="3223" actId="20577"/>
        <pc:sldMkLst>
          <pc:docMk/>
          <pc:sldMk cId="2691432424" sldId="262"/>
        </pc:sldMkLst>
        <pc:spChg chg="mod">
          <ac:chgData name="Jean Pierre Richa" userId="389488a7-42e4-4de0-9ab3-edb2fd318310" providerId="ADAL" clId="{1FB4827D-404D-8144-86A4-4A586828C5B1}" dt="2019-05-19T15:41:29.682" v="1133" actId="20577"/>
          <ac:spMkLst>
            <pc:docMk/>
            <pc:sldMk cId="2691432424" sldId="262"/>
            <ac:spMk id="2" creationId="{F47CCC33-CDFA-A04F-AEEA-D5F8576AD4D4}"/>
          </ac:spMkLst>
        </pc:spChg>
        <pc:spChg chg="mod">
          <ac:chgData name="Jean Pierre Richa" userId="389488a7-42e4-4de0-9ab3-edb2fd318310" providerId="ADAL" clId="{1FB4827D-404D-8144-86A4-4A586828C5B1}" dt="2019-05-19T22:16:37.768" v="3223" actId="20577"/>
          <ac:spMkLst>
            <pc:docMk/>
            <pc:sldMk cId="2691432424" sldId="262"/>
            <ac:spMk id="3" creationId="{6D07C516-C06E-5144-B84F-F9254BFC232E}"/>
          </ac:spMkLst>
        </pc:spChg>
      </pc:sldChg>
      <pc:sldChg chg="modSp add">
        <pc:chgData name="Jean Pierre Richa" userId="389488a7-42e4-4de0-9ab3-edb2fd318310" providerId="ADAL" clId="{1FB4827D-404D-8144-86A4-4A586828C5B1}" dt="2019-05-24T06:33:30.623" v="4411" actId="255"/>
        <pc:sldMkLst>
          <pc:docMk/>
          <pc:sldMk cId="3407447996" sldId="263"/>
        </pc:sldMkLst>
        <pc:spChg chg="mod">
          <ac:chgData name="Jean Pierre Richa" userId="389488a7-42e4-4de0-9ab3-edb2fd318310" providerId="ADAL" clId="{1FB4827D-404D-8144-86A4-4A586828C5B1}" dt="2019-05-19T15:47:14.319" v="1159" actId="20577"/>
          <ac:spMkLst>
            <pc:docMk/>
            <pc:sldMk cId="3407447996" sldId="263"/>
            <ac:spMk id="2" creationId="{8B2EB598-26AA-D34F-AD4E-B4FC17EC9A53}"/>
          </ac:spMkLst>
        </pc:spChg>
        <pc:spChg chg="mod">
          <ac:chgData name="Jean Pierre Richa" userId="389488a7-42e4-4de0-9ab3-edb2fd318310" providerId="ADAL" clId="{1FB4827D-404D-8144-86A4-4A586828C5B1}" dt="2019-05-24T06:33:30.623" v="4411" actId="255"/>
          <ac:spMkLst>
            <pc:docMk/>
            <pc:sldMk cId="3407447996" sldId="263"/>
            <ac:spMk id="3" creationId="{C7EE2FD5-51D3-1246-8E52-70F7A925C31D}"/>
          </ac:spMkLst>
        </pc:spChg>
      </pc:sldChg>
      <pc:sldChg chg="modSp">
        <pc:chgData name="Jean Pierre Richa" userId="389488a7-42e4-4de0-9ab3-edb2fd318310" providerId="ADAL" clId="{1FB4827D-404D-8144-86A4-4A586828C5B1}" dt="2019-05-31T12:51:33.812" v="4728" actId="114"/>
        <pc:sldMkLst>
          <pc:docMk/>
          <pc:sldMk cId="1738383506" sldId="264"/>
        </pc:sldMkLst>
        <pc:spChg chg="mod">
          <ac:chgData name="Jean Pierre Richa" userId="389488a7-42e4-4de0-9ab3-edb2fd318310" providerId="ADAL" clId="{1FB4827D-404D-8144-86A4-4A586828C5B1}" dt="2019-05-31T12:51:33.812" v="4728" actId="114"/>
          <ac:spMkLst>
            <pc:docMk/>
            <pc:sldMk cId="1738383506" sldId="264"/>
            <ac:spMk id="4" creationId="{EC00C937-37F3-FD44-BE2B-461D51E3A966}"/>
          </ac:spMkLst>
        </pc:spChg>
      </pc:sldChg>
      <pc:sldChg chg="modSp add">
        <pc:chgData name="Jean Pierre Richa" userId="389488a7-42e4-4de0-9ab3-edb2fd318310" providerId="ADAL" clId="{1FB4827D-404D-8144-86A4-4A586828C5B1}" dt="2019-05-23T23:03:37.905" v="4029" actId="12"/>
        <pc:sldMkLst>
          <pc:docMk/>
          <pc:sldMk cId="3097895818" sldId="267"/>
        </pc:sldMkLst>
        <pc:spChg chg="mod">
          <ac:chgData name="Jean Pierre Richa" userId="389488a7-42e4-4de0-9ab3-edb2fd318310" providerId="ADAL" clId="{1FB4827D-404D-8144-86A4-4A586828C5B1}" dt="2019-05-19T17:06:29.246" v="2495" actId="20577"/>
          <ac:spMkLst>
            <pc:docMk/>
            <pc:sldMk cId="3097895818" sldId="267"/>
            <ac:spMk id="2" creationId="{4E2AAA44-FB7E-C648-AFE9-167BCA24135E}"/>
          </ac:spMkLst>
        </pc:spChg>
        <pc:spChg chg="mod">
          <ac:chgData name="Jean Pierre Richa" userId="389488a7-42e4-4de0-9ab3-edb2fd318310" providerId="ADAL" clId="{1FB4827D-404D-8144-86A4-4A586828C5B1}" dt="2019-05-23T23:03:37.905" v="4029" actId="12"/>
          <ac:spMkLst>
            <pc:docMk/>
            <pc:sldMk cId="3097895818" sldId="267"/>
            <ac:spMk id="3" creationId="{ACC9331F-2296-4041-B276-D5F36D9AD386}"/>
          </ac:spMkLst>
        </pc:spChg>
      </pc:sldChg>
      <pc:sldChg chg="modSp add ord">
        <pc:chgData name="Jean Pierre Richa" userId="389488a7-42e4-4de0-9ab3-edb2fd318310" providerId="ADAL" clId="{1FB4827D-404D-8144-86A4-4A586828C5B1}" dt="2019-05-23T22:22:55.699" v="3395" actId="20577"/>
        <pc:sldMkLst>
          <pc:docMk/>
          <pc:sldMk cId="1654873123" sldId="268"/>
        </pc:sldMkLst>
        <pc:spChg chg="mod">
          <ac:chgData name="Jean Pierre Richa" userId="389488a7-42e4-4de0-9ab3-edb2fd318310" providerId="ADAL" clId="{1FB4827D-404D-8144-86A4-4A586828C5B1}" dt="2019-05-23T22:20:54.235" v="3315" actId="20577"/>
          <ac:spMkLst>
            <pc:docMk/>
            <pc:sldMk cId="1654873123" sldId="268"/>
            <ac:spMk id="2" creationId="{368E5AD3-F42C-8B42-B605-253A719C222A}"/>
          </ac:spMkLst>
        </pc:spChg>
        <pc:spChg chg="mod">
          <ac:chgData name="Jean Pierre Richa" userId="389488a7-42e4-4de0-9ab3-edb2fd318310" providerId="ADAL" clId="{1FB4827D-404D-8144-86A4-4A586828C5B1}" dt="2019-05-23T22:22:55.699" v="3395" actId="20577"/>
          <ac:spMkLst>
            <pc:docMk/>
            <pc:sldMk cId="1654873123" sldId="268"/>
            <ac:spMk id="3" creationId="{3BECD1C8-47F0-3B4F-AA39-24184E33D425}"/>
          </ac:spMkLst>
        </pc:spChg>
      </pc:sldChg>
      <pc:sldChg chg="modSp add">
        <pc:chgData name="Jean Pierre Richa" userId="389488a7-42e4-4de0-9ab3-edb2fd318310" providerId="ADAL" clId="{1FB4827D-404D-8144-86A4-4A586828C5B1}" dt="2019-05-23T23:18:40.211" v="4403" actId="20577"/>
        <pc:sldMkLst>
          <pc:docMk/>
          <pc:sldMk cId="3719680521" sldId="270"/>
        </pc:sldMkLst>
        <pc:spChg chg="mod">
          <ac:chgData name="Jean Pierre Richa" userId="389488a7-42e4-4de0-9ab3-edb2fd318310" providerId="ADAL" clId="{1FB4827D-404D-8144-86A4-4A586828C5B1}" dt="2019-05-23T23:10:46.521" v="4096"/>
          <ac:spMkLst>
            <pc:docMk/>
            <pc:sldMk cId="3719680521" sldId="270"/>
            <ac:spMk id="2" creationId="{8541D9F7-48B4-734A-9517-8BB88BABE72B}"/>
          </ac:spMkLst>
        </pc:spChg>
        <pc:spChg chg="mod">
          <ac:chgData name="Jean Pierre Richa" userId="389488a7-42e4-4de0-9ab3-edb2fd318310" providerId="ADAL" clId="{1FB4827D-404D-8144-86A4-4A586828C5B1}" dt="2019-05-23T23:18:40.211" v="4403" actId="20577"/>
          <ac:spMkLst>
            <pc:docMk/>
            <pc:sldMk cId="3719680521" sldId="270"/>
            <ac:spMk id="3" creationId="{5A6B6472-C756-1F43-B30E-ECF0D47C5F3B}"/>
          </ac:spMkLst>
        </pc:spChg>
      </pc:sldChg>
      <pc:sldChg chg="modSp add">
        <pc:chgData name="Jean Pierre Richa" userId="389488a7-42e4-4de0-9ab3-edb2fd318310" providerId="ADAL" clId="{1FB4827D-404D-8144-86A4-4A586828C5B1}" dt="2019-05-23T23:08:08.727" v="4087" actId="255"/>
        <pc:sldMkLst>
          <pc:docMk/>
          <pc:sldMk cId="3697771920" sldId="271"/>
        </pc:sldMkLst>
        <pc:spChg chg="mod">
          <ac:chgData name="Jean Pierre Richa" userId="389488a7-42e4-4de0-9ab3-edb2fd318310" providerId="ADAL" clId="{1FB4827D-404D-8144-86A4-4A586828C5B1}" dt="2019-05-23T23:07:56.651" v="4085"/>
          <ac:spMkLst>
            <pc:docMk/>
            <pc:sldMk cId="3697771920" sldId="271"/>
            <ac:spMk id="2" creationId="{FD065A9E-037C-A84E-8D54-D541E9495C85}"/>
          </ac:spMkLst>
        </pc:spChg>
        <pc:spChg chg="mod">
          <ac:chgData name="Jean Pierre Richa" userId="389488a7-42e4-4de0-9ab3-edb2fd318310" providerId="ADAL" clId="{1FB4827D-404D-8144-86A4-4A586828C5B1}" dt="2019-05-23T23:08:08.727" v="4087" actId="255"/>
          <ac:spMkLst>
            <pc:docMk/>
            <pc:sldMk cId="3697771920" sldId="271"/>
            <ac:spMk id="3" creationId="{B30C1999-707B-4540-9ABE-0D0282424907}"/>
          </ac:spMkLst>
        </pc:spChg>
      </pc:sldChg>
      <pc:sldChg chg="modSp add">
        <pc:chgData name="Jean Pierre Richa" userId="389488a7-42e4-4de0-9ab3-edb2fd318310" providerId="ADAL" clId="{1FB4827D-404D-8144-86A4-4A586828C5B1}" dt="2019-05-23T23:08:51.802" v="4093" actId="1076"/>
        <pc:sldMkLst>
          <pc:docMk/>
          <pc:sldMk cId="3918496438" sldId="272"/>
        </pc:sldMkLst>
        <pc:spChg chg="mod">
          <ac:chgData name="Jean Pierre Richa" userId="389488a7-42e4-4de0-9ab3-edb2fd318310" providerId="ADAL" clId="{1FB4827D-404D-8144-86A4-4A586828C5B1}" dt="2019-05-23T23:08:27.806" v="4089"/>
          <ac:spMkLst>
            <pc:docMk/>
            <pc:sldMk cId="3918496438" sldId="272"/>
            <ac:spMk id="2" creationId="{9C23E0E7-9F84-DE40-ACC2-ED96A9481E53}"/>
          </ac:spMkLst>
        </pc:spChg>
        <pc:spChg chg="mod">
          <ac:chgData name="Jean Pierre Richa" userId="389488a7-42e4-4de0-9ab3-edb2fd318310" providerId="ADAL" clId="{1FB4827D-404D-8144-86A4-4A586828C5B1}" dt="2019-05-23T23:08:51.802" v="4093" actId="1076"/>
          <ac:spMkLst>
            <pc:docMk/>
            <pc:sldMk cId="3918496438" sldId="272"/>
            <ac:spMk id="3" creationId="{DBCC9A46-4016-6C48-BBFF-6AB561CE75AB}"/>
          </ac:spMkLst>
        </pc:spChg>
      </pc:sldChg>
    </pc:docChg>
  </pc:docChgLst>
  <pc:docChgLst>
    <pc:chgData name="Ibis Prevedello" userId="aa52800d-e8cf-488f-ae71-78e39b537cba" providerId="ADAL" clId="{2C2B222D-C7D2-524C-8296-682A5FBBD8DF}"/>
    <pc:docChg chg="undo redo custSel addSld delSld modSld sldOrd">
      <pc:chgData name="Ibis Prevedello" userId="aa52800d-e8cf-488f-ae71-78e39b537cba" providerId="ADAL" clId="{2C2B222D-C7D2-524C-8296-682A5FBBD8DF}" dt="2019-05-27T09:28:07.466" v="2479" actId="20577"/>
      <pc:docMkLst>
        <pc:docMk/>
      </pc:docMkLst>
      <pc:sldChg chg="addSp delSp modSp delCm">
        <pc:chgData name="Ibis Prevedello" userId="aa52800d-e8cf-488f-ae71-78e39b537cba" providerId="ADAL" clId="{2C2B222D-C7D2-524C-8296-682A5FBBD8DF}" dt="2019-05-19T14:36:29.633" v="148" actId="14100"/>
        <pc:sldMkLst>
          <pc:docMk/>
          <pc:sldMk cId="3531565751" sldId="256"/>
        </pc:sldMkLst>
        <pc:spChg chg="mod">
          <ac:chgData name="Ibis Prevedello" userId="aa52800d-e8cf-488f-ae71-78e39b537cba" providerId="ADAL" clId="{2C2B222D-C7D2-524C-8296-682A5FBBD8DF}" dt="2019-05-19T14:34:04.083" v="80" actId="404"/>
          <ac:spMkLst>
            <pc:docMk/>
            <pc:sldMk cId="3531565751" sldId="256"/>
            <ac:spMk id="2" creationId="{92017D3C-7EB5-6E4A-A527-5A3DA8306459}"/>
          </ac:spMkLst>
        </pc:spChg>
        <pc:spChg chg="mod">
          <ac:chgData name="Ibis Prevedello" userId="aa52800d-e8cf-488f-ae71-78e39b537cba" providerId="ADAL" clId="{2C2B222D-C7D2-524C-8296-682A5FBBD8DF}" dt="2019-05-19T14:36:29.633" v="148" actId="14100"/>
          <ac:spMkLst>
            <pc:docMk/>
            <pc:sldMk cId="3531565751" sldId="256"/>
            <ac:spMk id="3" creationId="{15A298D7-2326-8943-9487-F1D6A9356A39}"/>
          </ac:spMkLst>
        </pc:spChg>
        <pc:spChg chg="add del">
          <ac:chgData name="Ibis Prevedello" userId="aa52800d-e8cf-488f-ae71-78e39b537cba" providerId="ADAL" clId="{2C2B222D-C7D2-524C-8296-682A5FBBD8DF}" dt="2019-05-19T14:31:12.161" v="17" actId="478"/>
          <ac:spMkLst>
            <pc:docMk/>
            <pc:sldMk cId="3531565751" sldId="256"/>
            <ac:spMk id="4" creationId="{7ED6DF66-2932-C746-9588-02779330AB5C}"/>
          </ac:spMkLst>
        </pc:spChg>
        <pc:spChg chg="add del">
          <ac:chgData name="Ibis Prevedello" userId="aa52800d-e8cf-488f-ae71-78e39b537cba" providerId="ADAL" clId="{2C2B222D-C7D2-524C-8296-682A5FBBD8DF}" dt="2019-05-19T14:31:20.850" v="19" actId="478"/>
          <ac:spMkLst>
            <pc:docMk/>
            <pc:sldMk cId="3531565751" sldId="256"/>
            <ac:spMk id="5" creationId="{ABFF7280-C4C1-E447-99E2-5ED6E3A91A04}"/>
          </ac:spMkLst>
        </pc:spChg>
      </pc:sldChg>
      <pc:sldChg chg="modSp add">
        <pc:chgData name="Ibis Prevedello" userId="aa52800d-e8cf-488f-ae71-78e39b537cba" providerId="ADAL" clId="{2C2B222D-C7D2-524C-8296-682A5FBBD8DF}" dt="2019-05-23T13:05:40.356" v="2286" actId="20577"/>
        <pc:sldMkLst>
          <pc:docMk/>
          <pc:sldMk cId="3155555335" sldId="257"/>
        </pc:sldMkLst>
        <pc:spChg chg="mod">
          <ac:chgData name="Ibis Prevedello" userId="aa52800d-e8cf-488f-ae71-78e39b537cba" providerId="ADAL" clId="{2C2B222D-C7D2-524C-8296-682A5FBBD8DF}" dt="2019-05-19T14:37:03.179" v="160" actId="20577"/>
          <ac:spMkLst>
            <pc:docMk/>
            <pc:sldMk cId="3155555335" sldId="257"/>
            <ac:spMk id="2" creationId="{632F8804-C4C2-DF4A-8851-441ADFC3DF27}"/>
          </ac:spMkLst>
        </pc:spChg>
        <pc:spChg chg="mod">
          <ac:chgData name="Ibis Prevedello" userId="aa52800d-e8cf-488f-ae71-78e39b537cba" providerId="ADAL" clId="{2C2B222D-C7D2-524C-8296-682A5FBBD8DF}" dt="2019-05-23T13:05:40.356" v="2286" actId="20577"/>
          <ac:spMkLst>
            <pc:docMk/>
            <pc:sldMk cId="3155555335" sldId="257"/>
            <ac:spMk id="3" creationId="{C5A46B9C-EA3A-B74C-91B3-FBC725FA6383}"/>
          </ac:spMkLst>
        </pc:spChg>
      </pc:sldChg>
      <pc:sldChg chg="modSp add ord">
        <pc:chgData name="Ibis Prevedello" userId="aa52800d-e8cf-488f-ae71-78e39b537cba" providerId="ADAL" clId="{2C2B222D-C7D2-524C-8296-682A5FBBD8DF}" dt="2019-05-19T15:42:08.004" v="992" actId="20577"/>
        <pc:sldMkLst>
          <pc:docMk/>
          <pc:sldMk cId="3759850656" sldId="258"/>
        </pc:sldMkLst>
        <pc:spChg chg="mod">
          <ac:chgData name="Ibis Prevedello" userId="aa52800d-e8cf-488f-ae71-78e39b537cba" providerId="ADAL" clId="{2C2B222D-C7D2-524C-8296-682A5FBBD8DF}" dt="2019-05-19T15:42:08.004" v="992" actId="20577"/>
          <ac:spMkLst>
            <pc:docMk/>
            <pc:sldMk cId="3759850656" sldId="258"/>
            <ac:spMk id="3" creationId="{89775083-19EC-2B4C-9805-C34F9B558562}"/>
          </ac:spMkLst>
        </pc:spChg>
      </pc:sldChg>
      <pc:sldChg chg="modSp add">
        <pc:chgData name="Ibis Prevedello" userId="aa52800d-e8cf-488f-ae71-78e39b537cba" providerId="ADAL" clId="{2C2B222D-C7D2-524C-8296-682A5FBBD8DF}" dt="2019-05-19T15:00:06.036" v="937" actId="20577"/>
        <pc:sldMkLst>
          <pc:docMk/>
          <pc:sldMk cId="4056688603" sldId="259"/>
        </pc:sldMkLst>
        <pc:spChg chg="mod">
          <ac:chgData name="Ibis Prevedello" userId="aa52800d-e8cf-488f-ae71-78e39b537cba" providerId="ADAL" clId="{2C2B222D-C7D2-524C-8296-682A5FBBD8DF}" dt="2019-05-19T14:58:35.041" v="936" actId="20577"/>
          <ac:spMkLst>
            <pc:docMk/>
            <pc:sldMk cId="4056688603" sldId="259"/>
            <ac:spMk id="2" creationId="{719E2539-9C45-0F42-82F8-EAE4BC9B556E}"/>
          </ac:spMkLst>
        </pc:spChg>
        <pc:spChg chg="mod">
          <ac:chgData name="Ibis Prevedello" userId="aa52800d-e8cf-488f-ae71-78e39b537cba" providerId="ADAL" clId="{2C2B222D-C7D2-524C-8296-682A5FBBD8DF}" dt="2019-05-19T15:00:06.036" v="937" actId="20577"/>
          <ac:spMkLst>
            <pc:docMk/>
            <pc:sldMk cId="4056688603" sldId="259"/>
            <ac:spMk id="3" creationId="{D485C364-D49B-1E49-B9F4-C858BB2C5202}"/>
          </ac:spMkLst>
        </pc:spChg>
      </pc:sldChg>
      <pc:sldChg chg="modSp">
        <pc:chgData name="Ibis Prevedello" userId="aa52800d-e8cf-488f-ae71-78e39b537cba" providerId="ADAL" clId="{2C2B222D-C7D2-524C-8296-682A5FBBD8DF}" dt="2019-05-19T14:57:49.254" v="912" actId="16959"/>
        <pc:sldMkLst>
          <pc:docMk/>
          <pc:sldMk cId="4161495235" sldId="260"/>
        </pc:sldMkLst>
        <pc:spChg chg="mod">
          <ac:chgData name="Ibis Prevedello" userId="aa52800d-e8cf-488f-ae71-78e39b537cba" providerId="ADAL" clId="{2C2B222D-C7D2-524C-8296-682A5FBBD8DF}" dt="2019-05-19T14:57:49.254" v="912" actId="16959"/>
          <ac:spMkLst>
            <pc:docMk/>
            <pc:sldMk cId="4161495235" sldId="260"/>
            <ac:spMk id="3" creationId="{3AED1947-C5F1-C946-8C84-5E77CA243B21}"/>
          </ac:spMkLst>
        </pc:spChg>
      </pc:sldChg>
      <pc:sldChg chg="addSp delSp modSp add">
        <pc:chgData name="Ibis Prevedello" userId="aa52800d-e8cf-488f-ae71-78e39b537cba" providerId="ADAL" clId="{2C2B222D-C7D2-524C-8296-682A5FBBD8DF}" dt="2019-05-24T06:23:01.588" v="2442" actId="404"/>
        <pc:sldMkLst>
          <pc:docMk/>
          <pc:sldMk cId="712594633" sldId="261"/>
        </pc:sldMkLst>
        <pc:spChg chg="mod">
          <ac:chgData name="Ibis Prevedello" userId="aa52800d-e8cf-488f-ae71-78e39b537cba" providerId="ADAL" clId="{2C2B222D-C7D2-524C-8296-682A5FBBD8DF}" dt="2019-05-19T16:31:10.438" v="1457" actId="20577"/>
          <ac:spMkLst>
            <pc:docMk/>
            <pc:sldMk cId="712594633" sldId="261"/>
            <ac:spMk id="2" creationId="{3452F6AB-7C51-A64D-A7B2-4E81AA645DDE}"/>
          </ac:spMkLst>
        </pc:spChg>
        <pc:spChg chg="del mod">
          <ac:chgData name="Ibis Prevedello" userId="aa52800d-e8cf-488f-ae71-78e39b537cba" providerId="ADAL" clId="{2C2B222D-C7D2-524C-8296-682A5FBBD8DF}" dt="2019-05-19T15:27:33.078" v="956"/>
          <ac:spMkLst>
            <pc:docMk/>
            <pc:sldMk cId="712594633" sldId="261"/>
            <ac:spMk id="3" creationId="{0826E246-867E-9349-B51C-8415FDF225B7}"/>
          </ac:spMkLst>
        </pc:spChg>
        <pc:spChg chg="add mod">
          <ac:chgData name="Ibis Prevedello" userId="aa52800d-e8cf-488f-ae71-78e39b537cba" providerId="ADAL" clId="{2C2B222D-C7D2-524C-8296-682A5FBBD8DF}" dt="2019-05-24T06:23:01.588" v="2442" actId="404"/>
          <ac:spMkLst>
            <pc:docMk/>
            <pc:sldMk cId="712594633" sldId="261"/>
            <ac:spMk id="4" creationId="{EC00C937-37F3-FD44-BE2B-461D51E3A966}"/>
          </ac:spMkLst>
        </pc:spChg>
        <pc:spChg chg="add del mod">
          <ac:chgData name="Ibis Prevedello" userId="aa52800d-e8cf-488f-ae71-78e39b537cba" providerId="ADAL" clId="{2C2B222D-C7D2-524C-8296-682A5FBBD8DF}" dt="2019-05-19T15:47:10.826" v="1110" actId="478"/>
          <ac:spMkLst>
            <pc:docMk/>
            <pc:sldMk cId="712594633" sldId="261"/>
            <ac:spMk id="6" creationId="{FAA28D39-EFBD-3C40-8455-F33F348967FF}"/>
          </ac:spMkLst>
        </pc:spChg>
        <pc:spChg chg="add del mod">
          <ac:chgData name="Ibis Prevedello" userId="aa52800d-e8cf-488f-ae71-78e39b537cba" providerId="ADAL" clId="{2C2B222D-C7D2-524C-8296-682A5FBBD8DF}" dt="2019-05-19T15:47:09.067" v="1109"/>
          <ac:spMkLst>
            <pc:docMk/>
            <pc:sldMk cId="712594633" sldId="261"/>
            <ac:spMk id="7" creationId="{C2A40FAB-01EE-7F47-A207-006CAB0187CB}"/>
          </ac:spMkLst>
        </pc:spChg>
        <pc:picChg chg="add del mod modCrop">
          <ac:chgData name="Ibis Prevedello" userId="aa52800d-e8cf-488f-ae71-78e39b537cba" providerId="ADAL" clId="{2C2B222D-C7D2-524C-8296-682A5FBBD8DF}" dt="2019-05-19T15:47:00.448" v="1106" actId="478"/>
          <ac:picMkLst>
            <pc:docMk/>
            <pc:sldMk cId="712594633" sldId="261"/>
            <ac:picMk id="5" creationId="{A611C65E-CDC6-2D4C-A04D-BD78232C5567}"/>
          </ac:picMkLst>
        </pc:picChg>
        <pc:picChg chg="add mod modCrop">
          <ac:chgData name="Ibis Prevedello" userId="aa52800d-e8cf-488f-ae71-78e39b537cba" providerId="ADAL" clId="{2C2B222D-C7D2-524C-8296-682A5FBBD8DF}" dt="2019-05-19T16:11:18.997" v="1406" actId="1076"/>
          <ac:picMkLst>
            <pc:docMk/>
            <pc:sldMk cId="712594633" sldId="261"/>
            <ac:picMk id="9" creationId="{6B89397D-C6D3-3641-BCE6-5D8AEEE6E38E}"/>
          </ac:picMkLst>
        </pc:picChg>
      </pc:sldChg>
      <pc:sldChg chg="modSp">
        <pc:chgData name="Ibis Prevedello" userId="aa52800d-e8cf-488f-ae71-78e39b537cba" providerId="ADAL" clId="{2C2B222D-C7D2-524C-8296-682A5FBBD8DF}" dt="2019-05-19T15:40:58.412" v="971" actId="1035"/>
        <pc:sldMkLst>
          <pc:docMk/>
          <pc:sldMk cId="2691432424" sldId="262"/>
        </pc:sldMkLst>
        <pc:spChg chg="mod">
          <ac:chgData name="Ibis Prevedello" userId="aa52800d-e8cf-488f-ae71-78e39b537cba" providerId="ADAL" clId="{2C2B222D-C7D2-524C-8296-682A5FBBD8DF}" dt="2019-05-19T15:40:58.412" v="971" actId="1035"/>
          <ac:spMkLst>
            <pc:docMk/>
            <pc:sldMk cId="2691432424" sldId="262"/>
            <ac:spMk id="3" creationId="{6D07C516-C06E-5144-B84F-F9254BFC232E}"/>
          </ac:spMkLst>
        </pc:spChg>
      </pc:sldChg>
      <pc:sldChg chg="addSp delSp modSp add">
        <pc:chgData name="Ibis Prevedello" userId="aa52800d-e8cf-488f-ae71-78e39b537cba" providerId="ADAL" clId="{2C2B222D-C7D2-524C-8296-682A5FBBD8DF}" dt="2019-05-27T09:28:07.466" v="2479" actId="20577"/>
        <pc:sldMkLst>
          <pc:docMk/>
          <pc:sldMk cId="1738383506" sldId="264"/>
        </pc:sldMkLst>
        <pc:spChg chg="mod">
          <ac:chgData name="Ibis Prevedello" userId="aa52800d-e8cf-488f-ae71-78e39b537cba" providerId="ADAL" clId="{2C2B222D-C7D2-524C-8296-682A5FBBD8DF}" dt="2019-05-23T23:25:58.862" v="2407" actId="20577"/>
          <ac:spMkLst>
            <pc:docMk/>
            <pc:sldMk cId="1738383506" sldId="264"/>
            <ac:spMk id="2" creationId="{3452F6AB-7C51-A64D-A7B2-4E81AA645DDE}"/>
          </ac:spMkLst>
        </pc:spChg>
        <pc:spChg chg="mod">
          <ac:chgData name="Ibis Prevedello" userId="aa52800d-e8cf-488f-ae71-78e39b537cba" providerId="ADAL" clId="{2C2B222D-C7D2-524C-8296-682A5FBBD8DF}" dt="2019-05-27T09:28:07.466" v="2479" actId="20577"/>
          <ac:spMkLst>
            <pc:docMk/>
            <pc:sldMk cId="1738383506" sldId="264"/>
            <ac:spMk id="4" creationId="{EC00C937-37F3-FD44-BE2B-461D51E3A966}"/>
          </ac:spMkLst>
        </pc:spChg>
        <pc:picChg chg="add mod modCrop">
          <ac:chgData name="Ibis Prevedello" userId="aa52800d-e8cf-488f-ae71-78e39b537cba" providerId="ADAL" clId="{2C2B222D-C7D2-524C-8296-682A5FBBD8DF}" dt="2019-05-27T09:27:59.915" v="2476" actId="732"/>
          <ac:picMkLst>
            <pc:docMk/>
            <pc:sldMk cId="1738383506" sldId="264"/>
            <ac:picMk id="5" creationId="{6E26C6B5-0BDE-9D44-898A-E4A9AD714C7F}"/>
          </ac:picMkLst>
        </pc:picChg>
        <pc:picChg chg="add del mod modCrop">
          <ac:chgData name="Ibis Prevedello" userId="aa52800d-e8cf-488f-ae71-78e39b537cba" providerId="ADAL" clId="{2C2B222D-C7D2-524C-8296-682A5FBBD8DF}" dt="2019-05-24T12:50:37.397" v="2463" actId="478"/>
          <ac:picMkLst>
            <pc:docMk/>
            <pc:sldMk cId="1738383506" sldId="264"/>
            <ac:picMk id="5" creationId="{961C8E3E-6DBC-814D-8929-84517A0B7B7D}"/>
          </ac:picMkLst>
        </pc:picChg>
        <pc:picChg chg="add del mod modCrop">
          <ac:chgData name="Ibis Prevedello" userId="aa52800d-e8cf-488f-ae71-78e39b537cba" providerId="ADAL" clId="{2C2B222D-C7D2-524C-8296-682A5FBBD8DF}" dt="2019-05-27T09:27:43.417" v="2471" actId="478"/>
          <ac:picMkLst>
            <pc:docMk/>
            <pc:sldMk cId="1738383506" sldId="264"/>
            <ac:picMk id="6" creationId="{7AEC98BC-48A6-1F49-855B-1F06A50359A7}"/>
          </ac:picMkLst>
        </pc:picChg>
        <pc:picChg chg="del">
          <ac:chgData name="Ibis Prevedello" userId="aa52800d-e8cf-488f-ae71-78e39b537cba" providerId="ADAL" clId="{2C2B222D-C7D2-524C-8296-682A5FBBD8DF}" dt="2019-05-19T16:17:38.577" v="1422" actId="478"/>
          <ac:picMkLst>
            <pc:docMk/>
            <pc:sldMk cId="1738383506" sldId="264"/>
            <ac:picMk id="9" creationId="{6B89397D-C6D3-3641-BCE6-5D8AEEE6E38E}"/>
          </ac:picMkLst>
        </pc:picChg>
      </pc:sldChg>
      <pc:sldChg chg="addSp delSp modSp add">
        <pc:chgData name="Ibis Prevedello" userId="aa52800d-e8cf-488f-ae71-78e39b537cba" providerId="ADAL" clId="{2C2B222D-C7D2-524C-8296-682A5FBBD8DF}" dt="2019-05-23T23:32:19.223" v="2413" actId="20577"/>
        <pc:sldMkLst>
          <pc:docMk/>
          <pc:sldMk cId="1814548462" sldId="265"/>
        </pc:sldMkLst>
        <pc:spChg chg="mod">
          <ac:chgData name="Ibis Prevedello" userId="aa52800d-e8cf-488f-ae71-78e39b537cba" providerId="ADAL" clId="{2C2B222D-C7D2-524C-8296-682A5FBBD8DF}" dt="2019-05-19T16:31:23.458" v="1463" actId="20577"/>
          <ac:spMkLst>
            <pc:docMk/>
            <pc:sldMk cId="1814548462" sldId="265"/>
            <ac:spMk id="2" creationId="{3452F6AB-7C51-A64D-A7B2-4E81AA645DDE}"/>
          </ac:spMkLst>
        </pc:spChg>
        <pc:spChg chg="mod">
          <ac:chgData name="Ibis Prevedello" userId="aa52800d-e8cf-488f-ae71-78e39b537cba" providerId="ADAL" clId="{2C2B222D-C7D2-524C-8296-682A5FBBD8DF}" dt="2019-05-23T23:32:19.223" v="2413" actId="20577"/>
          <ac:spMkLst>
            <pc:docMk/>
            <pc:sldMk cId="1814548462" sldId="265"/>
            <ac:spMk id="4" creationId="{EC00C937-37F3-FD44-BE2B-461D51E3A966}"/>
          </ac:spMkLst>
        </pc:spChg>
        <pc:picChg chg="add mod modCrop">
          <ac:chgData name="Ibis Prevedello" userId="aa52800d-e8cf-488f-ae71-78e39b537cba" providerId="ADAL" clId="{2C2B222D-C7D2-524C-8296-682A5FBBD8DF}" dt="2019-05-19T16:32:00.420" v="1471" actId="1076"/>
          <ac:picMkLst>
            <pc:docMk/>
            <pc:sldMk cId="1814548462" sldId="265"/>
            <ac:picMk id="5" creationId="{CC5B3D9A-765A-C843-B751-0A87343457BE}"/>
          </ac:picMkLst>
        </pc:picChg>
        <pc:picChg chg="del">
          <ac:chgData name="Ibis Prevedello" userId="aa52800d-e8cf-488f-ae71-78e39b537cba" providerId="ADAL" clId="{2C2B222D-C7D2-524C-8296-682A5FBBD8DF}" dt="2019-05-19T16:31:29.933" v="1464" actId="478"/>
          <ac:picMkLst>
            <pc:docMk/>
            <pc:sldMk cId="1814548462" sldId="265"/>
            <ac:picMk id="9" creationId="{6B89397D-C6D3-3641-BCE6-5D8AEEE6E38E}"/>
          </ac:picMkLst>
        </pc:picChg>
      </pc:sldChg>
      <pc:sldChg chg="modSp add">
        <pc:chgData name="Ibis Prevedello" userId="aa52800d-e8cf-488f-ae71-78e39b537cba" providerId="ADAL" clId="{2C2B222D-C7D2-524C-8296-682A5FBBD8DF}" dt="2019-05-19T17:03:05.833" v="2285" actId="20577"/>
        <pc:sldMkLst>
          <pc:docMk/>
          <pc:sldMk cId="2752175431" sldId="266"/>
        </pc:sldMkLst>
        <pc:spChg chg="mod">
          <ac:chgData name="Ibis Prevedello" userId="aa52800d-e8cf-488f-ae71-78e39b537cba" providerId="ADAL" clId="{2C2B222D-C7D2-524C-8296-682A5FBBD8DF}" dt="2019-05-19T16:49:25.218" v="1640" actId="20577"/>
          <ac:spMkLst>
            <pc:docMk/>
            <pc:sldMk cId="2752175431" sldId="266"/>
            <ac:spMk id="2" creationId="{CBFBB359-2915-2F44-8D6C-EF2A046AE06F}"/>
          </ac:spMkLst>
        </pc:spChg>
        <pc:spChg chg="mod">
          <ac:chgData name="Ibis Prevedello" userId="aa52800d-e8cf-488f-ae71-78e39b537cba" providerId="ADAL" clId="{2C2B222D-C7D2-524C-8296-682A5FBBD8DF}" dt="2019-05-19T17:03:05.833" v="2285" actId="20577"/>
          <ac:spMkLst>
            <pc:docMk/>
            <pc:sldMk cId="2752175431" sldId="266"/>
            <ac:spMk id="3" creationId="{4FD38C4D-602E-A541-B60A-D5DE2575663B}"/>
          </ac:spMkLst>
        </pc:spChg>
      </pc:sldChg>
      <pc:sldChg chg="modSp">
        <pc:chgData name="Ibis Prevedello" userId="aa52800d-e8cf-488f-ae71-78e39b537cba" providerId="ADAL" clId="{2C2B222D-C7D2-524C-8296-682A5FBBD8DF}" dt="2019-05-24T06:31:03.193" v="2445" actId="20577"/>
        <pc:sldMkLst>
          <pc:docMk/>
          <pc:sldMk cId="3918496438" sldId="272"/>
        </pc:sldMkLst>
        <pc:spChg chg="mod">
          <ac:chgData name="Ibis Prevedello" userId="aa52800d-e8cf-488f-ae71-78e39b537cba" providerId="ADAL" clId="{2C2B222D-C7D2-524C-8296-682A5FBBD8DF}" dt="2019-05-24T06:31:03.193" v="2445" actId="20577"/>
          <ac:spMkLst>
            <pc:docMk/>
            <pc:sldMk cId="3918496438" sldId="272"/>
            <ac:spMk id="3" creationId="{DBCC9A46-4016-6C48-BBFF-6AB561CE75AB}"/>
          </ac:spMkLst>
        </pc:spChg>
      </pc:sldChg>
      <pc:sldChg chg="addSp delSp modSp add">
        <pc:chgData name="Ibis Prevedello" userId="aa52800d-e8cf-488f-ae71-78e39b537cba" providerId="ADAL" clId="{2C2B222D-C7D2-524C-8296-682A5FBBD8DF}" dt="2019-05-24T06:23:13.785" v="2443" actId="478"/>
        <pc:sldMkLst>
          <pc:docMk/>
          <pc:sldMk cId="791054963" sldId="273"/>
        </pc:sldMkLst>
        <pc:spChg chg="del">
          <ac:chgData name="Ibis Prevedello" userId="aa52800d-e8cf-488f-ae71-78e39b537cba" providerId="ADAL" clId="{2C2B222D-C7D2-524C-8296-682A5FBBD8DF}" dt="2019-05-23T23:53:31.342" v="2419"/>
          <ac:spMkLst>
            <pc:docMk/>
            <pc:sldMk cId="791054963" sldId="273"/>
            <ac:spMk id="2" creationId="{59CAE858-029B-B24C-B2FA-4AE45E1908F9}"/>
          </ac:spMkLst>
        </pc:spChg>
        <pc:spChg chg="del">
          <ac:chgData name="Ibis Prevedello" userId="aa52800d-e8cf-488f-ae71-78e39b537cba" providerId="ADAL" clId="{2C2B222D-C7D2-524C-8296-682A5FBBD8DF}" dt="2019-05-23T23:53:31.342" v="2419"/>
          <ac:spMkLst>
            <pc:docMk/>
            <pc:sldMk cId="791054963" sldId="273"/>
            <ac:spMk id="3" creationId="{1FEAD6F3-CB58-F648-9FE2-240E9A175AD1}"/>
          </ac:spMkLst>
        </pc:spChg>
        <pc:spChg chg="add del mod">
          <ac:chgData name="Ibis Prevedello" userId="aa52800d-e8cf-488f-ae71-78e39b537cba" providerId="ADAL" clId="{2C2B222D-C7D2-524C-8296-682A5FBBD8DF}" dt="2019-05-23T23:53:39.446" v="2420"/>
          <ac:spMkLst>
            <pc:docMk/>
            <pc:sldMk cId="791054963" sldId="273"/>
            <ac:spMk id="4" creationId="{94F530A5-CB2F-FC40-BA7F-E11DCB456AB1}"/>
          </ac:spMkLst>
        </pc:spChg>
        <pc:spChg chg="add del mod">
          <ac:chgData name="Ibis Prevedello" userId="aa52800d-e8cf-488f-ae71-78e39b537cba" providerId="ADAL" clId="{2C2B222D-C7D2-524C-8296-682A5FBBD8DF}" dt="2019-05-23T23:53:39.446" v="2420"/>
          <ac:spMkLst>
            <pc:docMk/>
            <pc:sldMk cId="791054963" sldId="273"/>
            <ac:spMk id="5" creationId="{6AAA912B-986F-5D4B-B7E6-B3DC9B188739}"/>
          </ac:spMkLst>
        </pc:spChg>
        <pc:spChg chg="add mod">
          <ac:chgData name="Ibis Prevedello" userId="aa52800d-e8cf-488f-ae71-78e39b537cba" providerId="ADAL" clId="{2C2B222D-C7D2-524C-8296-682A5FBBD8DF}" dt="2019-05-23T23:53:52.226" v="2440" actId="20577"/>
          <ac:spMkLst>
            <pc:docMk/>
            <pc:sldMk cId="791054963" sldId="273"/>
            <ac:spMk id="6" creationId="{7964E028-A9DD-A048-951D-01C8AB269107}"/>
          </ac:spMkLst>
        </pc:spChg>
        <pc:spChg chg="add del mod">
          <ac:chgData name="Ibis Prevedello" userId="aa52800d-e8cf-488f-ae71-78e39b537cba" providerId="ADAL" clId="{2C2B222D-C7D2-524C-8296-682A5FBBD8DF}" dt="2019-05-24T06:23:13.785" v="2443" actId="478"/>
          <ac:spMkLst>
            <pc:docMk/>
            <pc:sldMk cId="791054963" sldId="273"/>
            <ac:spMk id="7" creationId="{3EE125FE-3B62-8842-A825-6148393FDF5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04BC4-D6F8-B849-A4FF-FE28DD6FAAF1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B618D-5168-704E-ADD9-F044D3B58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5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62D6-B91D-9D44-AA63-9D401BCF7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D84BF1-18E4-6541-8B52-6FD70A37D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26099-E890-F840-B635-B38CC8E82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092742-9059-994C-93F9-9AE506FA81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D9EC8-7DDA-0F4A-B048-B5ECAC98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B2271-D904-954F-92A9-D497EB28C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FC48E9-A971-2049-B3FF-304C13B5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89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1B8C-8F5C-0A4E-8844-AEAE39C1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54269-25BF-EE43-B980-7317E20AA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3A079-04D9-0749-88AF-C0282A49B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092742-9059-994C-93F9-9AE506FA81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A7ADD-6444-A445-BBD2-4DEB4662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CD33B-AF77-0D4E-B9B0-032E3E62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FC48E9-A971-2049-B3FF-304C13B5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C3DE69-BEEE-6D42-AA9D-BFD34F0CD9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48752" y="409576"/>
            <a:ext cx="2518833" cy="54578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4B09C-4534-8C47-B6C5-A4A7114A1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88018" y="409576"/>
            <a:ext cx="7357533" cy="54578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22917-2DEF-CB43-8F28-E72A6BE21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092742-9059-994C-93F9-9AE506FA81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A65AA-C85B-4947-8D1C-79C011B06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829BB-E23B-7949-B372-FB66DEDEC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FC48E9-A971-2049-B3FF-304C13B5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82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65E55-6C16-B447-9367-737ADC64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18" y="409576"/>
            <a:ext cx="10079567" cy="581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2B3AC-62C9-1945-BDF1-F368BD8784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88018" y="1752600"/>
            <a:ext cx="4938183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EA06B-453C-854B-AA0A-B483515F7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9400" y="1752600"/>
            <a:ext cx="4938184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2829D-9293-4942-B996-ED664F627D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838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31092742-9059-994C-93F9-9AE506FA81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C337E-1B9B-8841-942F-00E0918DC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5600" y="614838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4A3A4-A751-7540-9901-BBD81763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838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70FC48E9-A971-2049-B3FF-304C13B5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16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5D76-6003-AF48-BD90-91235041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18" y="409576"/>
            <a:ext cx="10079567" cy="581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4E53C954-9783-AF40-B1A8-2A8BA9D929D7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488018" y="1752600"/>
            <a:ext cx="10079567" cy="41148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0ADD1-CF9F-4F47-A13E-DC0B3023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838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31092742-9059-994C-93F9-9AE506FA81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569A7-C751-1247-B7C0-F2D4DDBE6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5600" y="614838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44BCB-F55E-CA46-8765-7890A910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838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70FC48E9-A971-2049-B3FF-304C13B5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00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C2180-F51C-CC4D-A7B8-16020D6A9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18" y="409576"/>
            <a:ext cx="10079567" cy="581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F4749C79-5E74-9849-B043-2641903D3422}"/>
              </a:ext>
            </a:extLst>
          </p:cNvPr>
          <p:cNvSpPr>
            <a:spLocks noGrp="1"/>
          </p:cNvSpPr>
          <p:nvPr>
            <p:ph type="chart" idx="1"/>
          </p:nvPr>
        </p:nvSpPr>
        <p:spPr>
          <a:xfrm>
            <a:off x="1488018" y="1752600"/>
            <a:ext cx="10079567" cy="41148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B16B3-99CD-FD44-9358-20B4AE4E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838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31092742-9059-994C-93F9-9AE506FA81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71786-00ED-C341-B103-5448D147D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5600" y="614838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E6CA4-B766-7446-BD11-911B434D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838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70FC48E9-A971-2049-B3FF-304C13B5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95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48D3-21D5-E443-B595-D58E86C2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C1AD-C587-ED49-888B-726872AF6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C0ADD-6578-1144-AE28-A2C05E2E3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092742-9059-994C-93F9-9AE506FA81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7E7AB-D8B1-3E41-9CC6-F39FAFAA1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98E63-3FC8-E84D-A3E9-D29F7980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FC48E9-A971-2049-B3FF-304C13B5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66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D6C7-9A5E-954F-8D6E-63202079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ECF51-3568-F54A-8D4D-12561B914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A6DFB-10A3-FA42-BE81-8C456A9AF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092742-9059-994C-93F9-9AE506FA81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4A57A-8D43-204D-B9E2-5DE7BD285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383B4-13BC-7C41-AA2F-2B531EAE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FC48E9-A971-2049-B3FF-304C13B5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39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3F49-BFBF-1141-A00C-832D39D5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DF351-19FA-6745-8176-9BFC1A38D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8018" y="1752600"/>
            <a:ext cx="4938183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520D5-061E-3548-8677-D3FF65DDF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9400" y="1752600"/>
            <a:ext cx="4938184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3C6C6-673A-1B49-9D3E-35304FCD0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092742-9059-994C-93F9-9AE506FA81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CA55B-E868-A84F-A1AE-DBD448DE7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C22B8-B779-0B4E-92C9-8979D29C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FC48E9-A971-2049-B3FF-304C13B5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92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FBB15-0A2A-A94E-9383-C13171175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D3874-73B0-2245-956A-3D4A824B4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61BBB-47D7-B149-A191-6B4685BB6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600BD8-A1D5-904D-9DF7-ECDBDC788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9EE10B-A506-6248-BC2B-67881564F5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64090F-1EF9-D54B-9D61-A996C9B57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092742-9059-994C-93F9-9AE506FA81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BCD7BE-586A-8A48-9E34-594E7CA5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146AAC-2A7E-634A-AA45-6C177F6B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FC48E9-A971-2049-B3FF-304C13B5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45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B990-67DE-4143-AF12-90317914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DB300-5619-8B49-9FE4-69A92E5B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092742-9059-994C-93F9-9AE506FA81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C1D8E-3505-6A44-BAD9-0B0DB0AA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57CFEF-279B-AD4E-B94D-878FCC365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FC48E9-A971-2049-B3FF-304C13B5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79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03D14-08F6-2B46-8D2F-8EDC81FDA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092742-9059-994C-93F9-9AE506FA81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2778E-BF78-0B4A-BD0D-157443AAD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5A619-A4C2-EC4B-9F62-44E24C61D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FC48E9-A971-2049-B3FF-304C13B5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1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90A11-19BE-924C-A3BA-CA4F491C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033F5-59B3-774D-AAF1-470C391B7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3194E-599C-9B4F-8F48-6ECF67209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6EFE1-B5F6-5240-A91F-02D2D2ECC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092742-9059-994C-93F9-9AE506FA81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DC96E-EA31-CB49-8632-CA0A3C3C7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700D1-527A-694B-BF99-74D97778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FC48E9-A971-2049-B3FF-304C13B5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61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D2EB-9B21-8848-806A-92678CB94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EBC09-ACE0-D244-BFFC-AD179F35E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18277-72A3-7D4A-AECF-384A35D66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89940E-8D84-6E40-BB86-5345E8FC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092742-9059-994C-93F9-9AE506FA81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A280F-CF5C-4942-8DAB-E5F8A15A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D4462-C404-5946-9D6A-F8432BB6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FC48E9-A971-2049-B3FF-304C13B5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6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5">
            <a:extLst>
              <a:ext uri="{FF2B5EF4-FFF2-40B4-BE49-F238E27FC236}">
                <a16:creationId xmlns:a16="http://schemas.microsoft.com/office/drawing/2014/main" id="{8F175298-E473-2346-A5CC-C9680F8AD6A5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12192000" cy="762000"/>
            <a:chOff x="0" y="3840"/>
            <a:chExt cx="5760" cy="480"/>
          </a:xfrm>
        </p:grpSpPr>
        <p:sp>
          <p:nvSpPr>
            <p:cNvPr id="1037" name="Rectangle 13">
              <a:extLst>
                <a:ext uri="{FF2B5EF4-FFF2-40B4-BE49-F238E27FC236}">
                  <a16:creationId xmlns:a16="http://schemas.microsoft.com/office/drawing/2014/main" id="{F38E7F32-1792-9A41-80B5-9E25618F141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38" name="Rectangle 14">
              <a:extLst>
                <a:ext uri="{FF2B5EF4-FFF2-40B4-BE49-F238E27FC236}">
                  <a16:creationId xmlns:a16="http://schemas.microsoft.com/office/drawing/2014/main" id="{EAC89671-BC54-AD49-B6BC-D67BBE4ECB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026" name="Rectangle 2">
            <a:extLst>
              <a:ext uri="{FF2B5EF4-FFF2-40B4-BE49-F238E27FC236}">
                <a16:creationId xmlns:a16="http://schemas.microsoft.com/office/drawing/2014/main" id="{3F1598AA-56B9-1F4E-94C4-F5FC5552C2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88018" y="409576"/>
            <a:ext cx="1007956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stile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EAC24AF-CA6A-3943-81DF-EEE6256810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88018" y="1752600"/>
            <a:ext cx="1007956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gli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C29E27C-C9F5-B846-928B-CC7D7CF4A3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91200" y="6148388"/>
            <a:ext cx="254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fld id="{31092742-9059-994C-93F9-9AE506FA81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6700EA3-688C-A447-B104-9B197062DF4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25600" y="6148388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BEDDC2D-F4FB-2040-A1F8-9AAC3FF0F97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148388"/>
            <a:ext cx="254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70FC48E9-A971-2049-B3FF-304C13B5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7D3C-7EB5-6E4A-A527-5A3DA83064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Enriching Word Vectors with </a:t>
            </a:r>
            <a:r>
              <a:rPr lang="en-US" sz="4800" dirty="0" err="1"/>
              <a:t>Subword</a:t>
            </a:r>
            <a:r>
              <a:rPr lang="en-US" sz="4800" dirty="0"/>
              <a:t> Information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298D7-2326-8943-9487-F1D6A9356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997251"/>
          </a:xfrm>
        </p:spPr>
        <p:txBody>
          <a:bodyPr/>
          <a:lstStyle/>
          <a:p>
            <a:r>
              <a:rPr lang="en-US" dirty="0"/>
              <a:t>Neural Networks</a:t>
            </a:r>
          </a:p>
          <a:p>
            <a:endParaRPr lang="en-US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Ibis </a:t>
            </a:r>
            <a:r>
              <a:rPr lang="en-US" sz="2000" dirty="0" err="1"/>
              <a:t>Prevedello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1565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64E028-A9DD-A048-951D-01C8AB269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91054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5128-698F-6140-9B34-3CC2D1FB3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75083-19EC-2B4C-9805-C34F9B558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Currently problems</a:t>
            </a:r>
          </a:p>
          <a:p>
            <a:endParaRPr lang="en-US" sz="2000" dirty="0"/>
          </a:p>
          <a:p>
            <a:r>
              <a:rPr lang="en-US" sz="2000" dirty="0"/>
              <a:t>Authors proposal</a:t>
            </a:r>
          </a:p>
          <a:p>
            <a:endParaRPr lang="en-US" sz="2000" dirty="0"/>
          </a:p>
          <a:p>
            <a:r>
              <a:rPr lang="en-US" sz="2000" dirty="0"/>
              <a:t>Model</a:t>
            </a:r>
          </a:p>
          <a:p>
            <a:endParaRPr lang="en-US" sz="2000" dirty="0"/>
          </a:p>
          <a:p>
            <a:r>
              <a:rPr lang="en-US" sz="2000" dirty="0" err="1"/>
              <a:t>Subword</a:t>
            </a:r>
            <a:r>
              <a:rPr lang="en-US" sz="2000" dirty="0"/>
              <a:t> model</a:t>
            </a:r>
          </a:p>
          <a:p>
            <a:endParaRPr lang="en-US" sz="2000" dirty="0"/>
          </a:p>
          <a:p>
            <a:r>
              <a:rPr lang="en-US" sz="2000" dirty="0"/>
              <a:t>Results</a:t>
            </a:r>
          </a:p>
          <a:p>
            <a:endParaRPr lang="en-US" sz="2000" dirty="0"/>
          </a:p>
          <a:p>
            <a:r>
              <a:rPr lang="en-US" sz="2000" dirty="0"/>
              <a:t>PCA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9850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8804-C4C2-DF4A-8851-441ADFC3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46B9C-EA3A-B74C-91B3-FBC725FA6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Current models ignore morphology of words</a:t>
            </a:r>
          </a:p>
          <a:p>
            <a:endParaRPr lang="en-US" sz="2000" dirty="0"/>
          </a:p>
          <a:p>
            <a:r>
              <a:rPr lang="en-US" sz="2000" dirty="0"/>
              <a:t>Limitation for large vocabularies and rare words</a:t>
            </a:r>
          </a:p>
        </p:txBody>
      </p:sp>
    </p:spTree>
    <p:extLst>
      <p:ext uri="{BB962C8B-B14F-4D97-AF65-F5344CB8AC3E}">
        <p14:creationId xmlns:p14="http://schemas.microsoft.com/office/powerpoint/2010/main" val="3155555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8804-C4C2-DF4A-8851-441ADFC3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Authors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46B9C-EA3A-B74C-91B3-FBC725FA6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Based on </a:t>
            </a:r>
            <a:r>
              <a:rPr lang="en-US" sz="2000" dirty="0" err="1"/>
              <a:t>skipgram</a:t>
            </a:r>
            <a:r>
              <a:rPr lang="en-US" sz="2000" dirty="0"/>
              <a:t> model</a:t>
            </a:r>
          </a:p>
          <a:p>
            <a:endParaRPr lang="en-US" sz="2000" dirty="0"/>
          </a:p>
          <a:p>
            <a:r>
              <a:rPr lang="en-US" sz="2000" dirty="0"/>
              <a:t>Represent each word as a bag of character n-grams</a:t>
            </a:r>
          </a:p>
          <a:p>
            <a:endParaRPr lang="en-US" sz="2000" dirty="0"/>
          </a:p>
          <a:p>
            <a:r>
              <a:rPr lang="en-US" sz="2000" dirty="0"/>
              <a:t>Words are represented as the sum of the n-grams</a:t>
            </a:r>
          </a:p>
          <a:p>
            <a:endParaRPr lang="en-US" sz="2000" dirty="0"/>
          </a:p>
          <a:p>
            <a:r>
              <a:rPr lang="en-US" sz="2000" dirty="0"/>
              <a:t>Allows to compute word representation for words not in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54920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8804-C4C2-DF4A-8851-441ADFC3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A46B9C-EA3A-B74C-91B3-FBC725FA63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8019" y="1752600"/>
                <a:ext cx="7614342" cy="4114800"/>
              </a:xfrm>
            </p:spPr>
            <p:txBody>
              <a:bodyPr/>
              <a:lstStyle/>
              <a:p>
                <a:r>
                  <a:rPr lang="en-US" sz="1800" dirty="0"/>
                  <a:t>Maximize the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Possible way to define the probability is using </a:t>
                </a:r>
                <a:r>
                  <a:rPr lang="en-US" sz="1800" dirty="0" err="1"/>
                  <a:t>softmax</a:t>
                </a: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In our case we use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Rewriting the formula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)+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𝒩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A46B9C-EA3A-B74C-91B3-FBC725FA63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8019" y="1752600"/>
                <a:ext cx="7614342" cy="4114800"/>
              </a:xfrm>
              <a:blipFill>
                <a:blip r:embed="rId2"/>
                <a:stretch>
                  <a:fillRect l="-333" t="-8923" b="-3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F165C32-4091-4341-B7D7-261668E432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45"/>
          <a:stretch/>
        </p:blipFill>
        <p:spPr>
          <a:xfrm>
            <a:off x="8177796" y="2012768"/>
            <a:ext cx="3027469" cy="359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13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8804-C4C2-DF4A-8851-441ADFC3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Subword</a:t>
            </a:r>
            <a:r>
              <a:rPr lang="en-US"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A46B9C-EA3A-B74C-91B3-FBC725FA63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Skipgram ignores the internal structure of words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Each word is represented as a bag of n-grams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where</a:t>
                </a:r>
                <a:r>
                  <a:rPr lang="en-US" sz="2000" dirty="0"/>
                  <a:t> with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n=3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&lt;</a:t>
                </a:r>
                <a:r>
                  <a:rPr lang="en-US" sz="20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wh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en-US" sz="20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whe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her, ere, re&gt;, &lt;where&gt;</a:t>
                </a:r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Representation of the word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⊺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b="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Hashing function used to bound memory requirements (Fowler-Noll-Vo)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A46B9C-EA3A-B74C-91B3-FBC725FA63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7" t="-615" b="-16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224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8804-C4C2-DF4A-8851-441ADFC3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961F4C-C3FE-2941-9A42-0ABA9AA00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505" t="17090" r="23490" b="17514"/>
          <a:stretch/>
        </p:blipFill>
        <p:spPr>
          <a:xfrm>
            <a:off x="4442994" y="1350917"/>
            <a:ext cx="4169614" cy="4156166"/>
          </a:xfrm>
        </p:spPr>
      </p:pic>
    </p:spTree>
    <p:extLst>
      <p:ext uri="{BB962C8B-B14F-4D97-AF65-F5344CB8AC3E}">
        <p14:creationId xmlns:p14="http://schemas.microsoft.com/office/powerpoint/2010/main" val="21090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8804-C4C2-DF4A-8851-441ADFC3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961F4C-C3FE-2941-9A42-0ABA9AA00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049" t="30367" r="22553" b="47379"/>
          <a:stretch/>
        </p:blipFill>
        <p:spPr>
          <a:xfrm>
            <a:off x="3743785" y="1400159"/>
            <a:ext cx="4704430" cy="154333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43A5AAA-28FB-6B46-B956-513E6ECB6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49" t="53285" r="22553" b="32874"/>
          <a:stretch/>
        </p:blipFill>
        <p:spPr bwMode="auto">
          <a:xfrm>
            <a:off x="3743785" y="3914504"/>
            <a:ext cx="4704430" cy="95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587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8804-C4C2-DF4A-8851-441ADFC3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pic>
        <p:nvPicPr>
          <p:cNvPr id="8" name="Picture 7" descr="Figure 1:  Dimensionality reduction of 40 words with the highest number of samples.">
            <a:extLst>
              <a:ext uri="{FF2B5EF4-FFF2-40B4-BE49-F238E27FC236}">
                <a16:creationId xmlns:a16="http://schemas.microsoft.com/office/drawing/2014/main" id="{6841CCB3-9916-E94F-BA40-EC4D75310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908" y="1285569"/>
            <a:ext cx="7450183" cy="40157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C80EFD-0EA8-AC46-85C2-BB82C7641090}"/>
              </a:ext>
            </a:extLst>
          </p:cNvPr>
          <p:cNvSpPr/>
          <p:nvPr/>
        </p:nvSpPr>
        <p:spPr>
          <a:xfrm>
            <a:off x="3878084" y="5393308"/>
            <a:ext cx="44358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Figure 1: Dimensionality reduction of 40 words with the highest number of samples.</a:t>
            </a:r>
          </a:p>
        </p:txBody>
      </p:sp>
    </p:spTree>
    <p:extLst>
      <p:ext uri="{BB962C8B-B14F-4D97-AF65-F5344CB8AC3E}">
        <p14:creationId xmlns:p14="http://schemas.microsoft.com/office/powerpoint/2010/main" val="1545137642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US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US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</Template>
  <TotalTime>107</TotalTime>
  <Words>175</Words>
  <Application>Microsoft Macintosh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Cambria Math</vt:lpstr>
      <vt:lpstr>Courier New</vt:lpstr>
      <vt:lpstr>la sapienza</vt:lpstr>
      <vt:lpstr>Enriching Word Vectors with Subword Information </vt:lpstr>
      <vt:lpstr>Outline</vt:lpstr>
      <vt:lpstr>Current problems</vt:lpstr>
      <vt:lpstr>Authors proposal</vt:lpstr>
      <vt:lpstr>Model</vt:lpstr>
      <vt:lpstr>Subword model</vt:lpstr>
      <vt:lpstr>Results</vt:lpstr>
      <vt:lpstr>Results</vt:lpstr>
      <vt:lpstr>PCA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Ibis jp</dc:title>
  <dc:creator>Jean Pierre Richa</dc:creator>
  <cp:lastModifiedBy>Ibis Prevedello</cp:lastModifiedBy>
  <cp:revision>7</cp:revision>
  <dcterms:created xsi:type="dcterms:W3CDTF">2019-05-19T14:21:58Z</dcterms:created>
  <dcterms:modified xsi:type="dcterms:W3CDTF">2019-07-17T17:00:42Z</dcterms:modified>
</cp:coreProperties>
</file>